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92" autoAdjust="0"/>
  </p:normalViewPr>
  <p:slideViewPr>
    <p:cSldViewPr snapToGrid="0" snapToObjects="1">
      <p:cViewPr>
        <p:scale>
          <a:sx n="165" d="100"/>
          <a:sy n="165" d="100"/>
        </p:scale>
        <p:origin x="-2720" y="3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3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8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7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0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0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0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1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7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7C326-990D-E04E-83D2-A1408512BA3E}" type="datetimeFigureOut">
              <a:rPr lang="en-US" smtClean="0"/>
              <a:t>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7A38-D8E4-DE4A-8F10-C6EECFB9C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3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ueba febrero 20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39021"/>
              </p:ext>
            </p:extLst>
          </p:nvPr>
        </p:nvGraphicFramePr>
        <p:xfrm>
          <a:off x="323635" y="2040063"/>
          <a:ext cx="6348750" cy="541100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9673"/>
                <a:gridCol w="1279769"/>
                <a:gridCol w="1299308"/>
                <a:gridCol w="1270000"/>
                <a:gridCol w="1270000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3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4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0708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Applesauce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Blueberry</a:t>
                      </a:r>
                      <a:r>
                        <a:rPr lang="en-US" sz="900" baseline="0" dirty="0" smtClean="0">
                          <a:effectLst/>
                        </a:rPr>
                        <a:t> Muffin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 Strips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Salad </a:t>
                      </a:r>
                      <a:r>
                        <a:rPr lang="en-US" sz="900" b="1" i="1" kern="1200" dirty="0" smtClean="0">
                          <a:effectLst/>
                        </a:rPr>
                        <a:t>Dressing</a:t>
                      </a:r>
                      <a:endParaRPr lang="en-US" sz="900" b="1" i="1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Pineapple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Picadillo (Beef)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Congri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Green Peas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Seasonal Fruits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Fish Crackers 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 &amp;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English Muffin </a:t>
                      </a:r>
                      <a:r>
                        <a:rPr lang="en-US" sz="900" u="none" dirty="0" smtClean="0">
                          <a:effectLst/>
                        </a:rPr>
                        <a:t>cream cheese/Jelly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Baked Chicken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Applesauce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Cheese Slice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WG Sandwich Round</a:t>
                      </a:r>
                      <a:endParaRPr lang="en-US" sz="900" dirty="0" smtClean="0">
                        <a:effectLst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Boiled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Toast w/Jelly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Cheeseburger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Lettuce and Tomato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 smtClean="0">
                          <a:effectLst/>
                        </a:rPr>
                        <a:t>Mustard,</a:t>
                      </a:r>
                      <a:r>
                        <a:rPr lang="en-US" sz="800" b="1" i="1" baseline="0" dirty="0" smtClean="0">
                          <a:effectLst/>
                        </a:rPr>
                        <a:t> Mayo, Ketchup</a:t>
                      </a:r>
                      <a:endParaRPr lang="en-US" sz="800" b="1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Sweet Potato Fries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Carrots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 Salad</a:t>
                      </a:r>
                      <a:r>
                        <a:rPr lang="en-US" sz="900" baseline="0" dirty="0" smtClean="0">
                          <a:effectLst/>
                        </a:rPr>
                        <a:t>  &amp; </a:t>
                      </a: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Whole Grain Crackers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7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9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10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20923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 &amp; 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Chex Cereal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Roasted Turkey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Bread Roll </a:t>
                      </a:r>
                      <a:r>
                        <a:rPr lang="en-US" sz="900" b="1" i="1" baseline="0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Mashed Potatoes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Peas &amp; Carrots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Fruit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 Crackers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Pears</a:t>
                      </a:r>
                      <a:endParaRPr lang="en-US" sz="900" i="0" u="non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Grain Bagel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baseline="0" dirty="0" smtClean="0">
                          <a:effectLst/>
                        </a:rPr>
                        <a:t>Cream Cheese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Milk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Sloppy Joe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</a:t>
                      </a:r>
                      <a:r>
                        <a:rPr lang="en-US" sz="900" baseline="0" dirty="0" smtClean="0">
                          <a:effectLst/>
                        </a:rPr>
                        <a:t> Roll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Roasted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Salad </a:t>
                      </a:r>
                      <a:r>
                        <a:rPr lang="en-US" sz="900" b="1" baseline="0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Applesauce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Yogurt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Pineapple</a:t>
                      </a:r>
                      <a:r>
                        <a:rPr lang="en-US" sz="900" i="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 Tidbits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Oranges Wedges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  <a:r>
                        <a:rPr lang="en-US" sz="900" baseline="0" dirty="0" smtClean="0">
                          <a:effectLst/>
                        </a:rPr>
                        <a:t> Bread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Milk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 Ravioli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</a:rPr>
                        <a:t>Garlic Bread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Plain</a:t>
                      </a:r>
                      <a:r>
                        <a:rPr lang="en-US" sz="900" baseline="0" dirty="0" smtClean="0">
                          <a:effectLst/>
                        </a:rPr>
                        <a:t> Graham Crackers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Waffles </a:t>
                      </a:r>
                      <a:r>
                        <a:rPr lang="en-US" sz="900" b="1" i="1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Cuban Stew w/carrots</a:t>
                      </a:r>
                      <a:endParaRPr lang="en-US" sz="900" u="none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Moro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Mixed Vegetables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Fruit Salad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Milk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Tortilla w/Cheese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endParaRPr lang="en-US" sz="900" kern="1200" baseline="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Scrambled Eggs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effectLst/>
                        </a:rPr>
                        <a:t>Whole Wheat Toast</a:t>
                      </a:r>
                      <a:r>
                        <a:rPr lang="en-US" sz="900" b="1" i="1" u="none" kern="1200" baseline="0" dirty="0" smtClean="0">
                          <a:effectLst/>
                        </a:rPr>
                        <a:t> Butter &amp; Jelly</a:t>
                      </a:r>
                      <a:endParaRPr lang="en-US" sz="900" b="1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Pizza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 w/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(Carrots &amp;</a:t>
                      </a:r>
                      <a:r>
                        <a:rPr lang="en-US" sz="900" baseline="0" dirty="0" smtClean="0">
                          <a:effectLst/>
                        </a:rPr>
                        <a:t>Tomatoes) </a:t>
                      </a:r>
                      <a:r>
                        <a:rPr lang="en-US" sz="900" b="1" i="1" baseline="0" dirty="0" smtClean="0">
                          <a:effectLst/>
                        </a:rPr>
                        <a:t>dressing</a:t>
                      </a:r>
                      <a:endParaRPr lang="en-US" sz="900" b="1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 Bread</a:t>
                      </a: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</a:tr>
            </a:tbl>
          </a:graphicData>
        </a:graphic>
      </p:graphicFrame>
      <p:pic>
        <p:nvPicPr>
          <p:cNvPr id="5" name="Picture 4" descr="logo completo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108" y="973048"/>
            <a:ext cx="1490277" cy="9031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887" y="1783801"/>
            <a:ext cx="562232" cy="184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911" y="1091267"/>
            <a:ext cx="1749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Village 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(1) &amp;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Satellite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(2)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13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ueba febrero 20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68870"/>
              </p:ext>
            </p:extLst>
          </p:nvPr>
        </p:nvGraphicFramePr>
        <p:xfrm>
          <a:off x="323635" y="2040063"/>
          <a:ext cx="6348750" cy="547058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9673"/>
                <a:gridCol w="1279769"/>
                <a:gridCol w="1299308"/>
                <a:gridCol w="1270000"/>
                <a:gridCol w="1270000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14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15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16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17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18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3760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Cocktail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Cereal</a:t>
                      </a:r>
                      <a:endParaRPr lang="en-US" sz="900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 Enchilada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Wheat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 &amp;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Applesauce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Cinnamon Raisin Bagel</a:t>
                      </a:r>
                    </a:p>
                    <a:p>
                      <a:pPr algn="ctr"/>
                      <a:r>
                        <a:rPr lang="en-US" sz="900" b="1" i="1" kern="1200" dirty="0" smtClean="0">
                          <a:effectLst/>
                        </a:rPr>
                        <a:t>Cream Cheese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Beefaroni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Garlic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dirty="0" smtClean="0">
                          <a:effectLst/>
                        </a:rPr>
                        <a:t>Mixed Salad </a:t>
                      </a:r>
                      <a:r>
                        <a:rPr lang="en-US" sz="900" b="1" i="1" u="none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Salad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Fresh Oranges Wedges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Toast (1 slice)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Picadillo (Turkey)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Congri (Brown Rice)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Sliced Tomatoes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 Apples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French Toast  (1 ½</a:t>
                      </a:r>
                      <a:r>
                        <a:rPr lang="en-US" sz="900" kern="1200" baseline="0" dirty="0" smtClean="0">
                          <a:effectLst/>
                        </a:rPr>
                        <a:t> slice) </a:t>
                      </a:r>
                      <a:r>
                        <a:rPr lang="en-US" sz="900" b="1" i="1" u="none" kern="1200" baseline="0" dirty="0" smtClean="0">
                          <a:effectLst/>
                        </a:rPr>
                        <a:t>Syrup</a:t>
                      </a:r>
                      <a:endParaRPr lang="en-US" sz="900" b="1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Breaded Fish</a:t>
                      </a:r>
                      <a:endParaRPr lang="en-US" sz="900" i="1" u="sng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 Potatoes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 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Assorted Crackers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Scrambled Eggs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Toast </a:t>
                      </a:r>
                      <a:r>
                        <a:rPr lang="en-US" sz="900" b="1" i="1" u="none" kern="1200" dirty="0" smtClean="0">
                          <a:effectLst/>
                        </a:rPr>
                        <a:t>Butter 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Chicken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Yellow Rice w/Peas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Mesclun </a:t>
                      </a:r>
                      <a:r>
                        <a:rPr lang="en-US" sz="900" b="1" i="1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Pretzels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</a:txBody>
                  <a:tcPr marL="107142" marR="107142" marT="0" marB="0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23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24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20923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Macaroni &amp;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Garlic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Black Eyes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Pears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Bread Sticks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w/ Cheese</a:t>
                      </a:r>
                      <a:r>
                        <a:rPr lang="en-US" sz="900" kern="1200" baseline="0" dirty="0" smtClean="0">
                          <a:effectLst/>
                        </a:rPr>
                        <a:t> Dip</a:t>
                      </a:r>
                      <a:endParaRPr lang="en-US" sz="9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Sausage Biscuit</a:t>
                      </a:r>
                      <a:endParaRPr lang="en-US" sz="11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Nuggets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Juice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Banana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Toast </a:t>
                      </a:r>
                    </a:p>
                    <a:p>
                      <a:pPr algn="ctr"/>
                      <a:r>
                        <a:rPr lang="en-US" sz="900" b="1" i="1" u="none" kern="1200" dirty="0" smtClean="0">
                          <a:effectLst/>
                        </a:rPr>
                        <a:t>Butter</a:t>
                      </a:r>
                      <a:r>
                        <a:rPr lang="en-US" sz="900" b="1" i="1" u="sng" kern="1200" dirty="0" smtClean="0">
                          <a:effectLst/>
                        </a:rPr>
                        <a:t> </a:t>
                      </a:r>
                      <a:r>
                        <a:rPr lang="en-US" sz="900" b="1" i="1" u="none" kern="1200" dirty="0" smtClean="0">
                          <a:effectLst/>
                        </a:rPr>
                        <a:t>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Salisbury Steak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Whole Grain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Mashed Potatoes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Peas and Carrots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Milk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Fresh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English Muffin </a:t>
                      </a:r>
                      <a:r>
                        <a:rPr lang="en-US" sz="900" b="1" i="1" u="none" dirty="0" smtClean="0">
                          <a:effectLst/>
                        </a:rPr>
                        <a:t>Butter &amp; 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Scrambled Eggs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BBQ Chicken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Red</a:t>
                      </a:r>
                      <a:r>
                        <a:rPr lang="en-US" sz="900" kern="1200" baseline="0" dirty="0" smtClean="0">
                          <a:effectLst/>
                        </a:rPr>
                        <a:t> Beans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Plantains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Pineapple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Yogurt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Orange</a:t>
                      </a:r>
                      <a:r>
                        <a:rPr lang="en-US" sz="900" kern="1200" baseline="0" dirty="0" smtClean="0">
                          <a:effectLst/>
                        </a:rPr>
                        <a:t> Wedges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Waffles</a:t>
                      </a:r>
                      <a:r>
                        <a:rPr lang="en-US" sz="900" baseline="0" dirty="0" smtClean="0">
                          <a:effectLst/>
                        </a:rPr>
                        <a:t> w/</a:t>
                      </a:r>
                      <a:r>
                        <a:rPr lang="en-US" sz="900" b="1" i="1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Cuban Sandwich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(pork,</a:t>
                      </a:r>
                      <a:r>
                        <a:rPr lang="en-US" sz="900" baseline="0" dirty="0" smtClean="0">
                          <a:effectLst/>
                        </a:rPr>
                        <a:t> Swiss cheese, pickles) </a:t>
                      </a:r>
                      <a:r>
                        <a:rPr lang="en-US" sz="900" b="1" i="1" u="none" dirty="0" smtClean="0">
                          <a:effectLst/>
                        </a:rPr>
                        <a:t>Mayo &amp; Mustard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Sweet Potato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Oatmeal Cookie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kern="1200" dirty="0" smtClean="0">
                          <a:effectLst/>
                        </a:rPr>
                        <a:t>Milk</a:t>
                      </a:r>
                      <a:endParaRPr lang="en-US" sz="900" u="none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</a:tr>
            </a:tbl>
          </a:graphicData>
        </a:graphic>
      </p:graphicFrame>
      <p:pic>
        <p:nvPicPr>
          <p:cNvPr id="5" name="Picture 4" descr="logo completo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108" y="973048"/>
            <a:ext cx="1490277" cy="9031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887" y="1783801"/>
            <a:ext cx="562232" cy="184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911" y="1091267"/>
            <a:ext cx="1749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Village 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(1) &amp;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Satellite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(2)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87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ueba febrero 20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17153"/>
              </p:ext>
            </p:extLst>
          </p:nvPr>
        </p:nvGraphicFramePr>
        <p:xfrm>
          <a:off x="323635" y="2040063"/>
          <a:ext cx="6348750" cy="304724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9673"/>
                <a:gridCol w="1279769"/>
                <a:gridCol w="1299308"/>
                <a:gridCol w="1270000"/>
                <a:gridCol w="1270000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28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29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30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n-lt"/>
                        </a:rPr>
                        <a:t>31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3760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</a:t>
                      </a:r>
                      <a:r>
                        <a:rPr lang="en-US" sz="900" baseline="0" dirty="0" smtClean="0">
                          <a:effectLst/>
                        </a:rPr>
                        <a:t> Fettuccine Alfredo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 smtClean="0">
                          <a:effectLst/>
                        </a:rPr>
                        <a:t>Garlic Roll</a:t>
                      </a:r>
                      <a:endParaRPr lang="en-US" sz="1050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 smtClean="0">
                          <a:effectLst/>
                        </a:rPr>
                        <a:t>Ceasar Salad w/Tomatoes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u="none" dirty="0" smtClean="0">
                          <a:effectLst/>
                        </a:rPr>
                        <a:t>Dressing</a:t>
                      </a:r>
                      <a:endParaRPr lang="en-US" sz="1050" b="1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Cocktail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Graham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Raisin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 </a:t>
                      </a:r>
                      <a:r>
                        <a:rPr lang="en-US" sz="900" b="1" i="1" u="none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Beef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Black Bean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Tortilla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Cheese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Waffles </a:t>
                      </a:r>
                      <a:r>
                        <a:rPr lang="en-US" sz="900" b="1" i="1" kern="1200" dirty="0" smtClean="0">
                          <a:effectLst/>
                        </a:rPr>
                        <a:t>Syrup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Fajitas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Sour Cream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Flour Tortilla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Onions &amp; Peppers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Shredded Cheese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r>
                        <a:rPr lang="en-US" sz="900" kern="12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Peaches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 Apples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Pancakes </a:t>
                      </a:r>
                      <a:r>
                        <a:rPr lang="en-US" sz="900" b="1" i="1" u="none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Spaghetti &amp; Meat Sauce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Salad &amp; Tomatoes </a:t>
                      </a:r>
                      <a:r>
                        <a:rPr lang="en-US" sz="800" b="1" i="1" dirty="0" smtClean="0">
                          <a:effectLst/>
                        </a:rPr>
                        <a:t>Low Fat Dressing</a:t>
                      </a:r>
                      <a:endParaRPr lang="en-US" sz="1000" b="1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Granola Bar (no peanuts)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effectLst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</a:tr>
            </a:tbl>
          </a:graphicData>
        </a:graphic>
      </p:graphicFrame>
      <p:pic>
        <p:nvPicPr>
          <p:cNvPr id="5" name="Picture 4" descr="logo completo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108" y="973048"/>
            <a:ext cx="1490277" cy="9031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887" y="1783801"/>
            <a:ext cx="562232" cy="184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911" y="1091267"/>
            <a:ext cx="1749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Village 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(1) &amp;</a:t>
            </a:r>
          </a:p>
          <a:p>
            <a:pPr algn="ctr"/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South Satellite 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(2)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717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755</Words>
  <Application>Microsoft Macintosh PowerPoint</Application>
  <PresentationFormat>On-screen Show (4:3)</PresentationFormat>
  <Paragraphs>379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casanueva</dc:creator>
  <cp:lastModifiedBy>Carlos casanueva</cp:lastModifiedBy>
  <cp:revision>20</cp:revision>
  <cp:lastPrinted>2016-02-02T13:51:37Z</cp:lastPrinted>
  <dcterms:created xsi:type="dcterms:W3CDTF">2015-12-28T17:36:20Z</dcterms:created>
  <dcterms:modified xsi:type="dcterms:W3CDTF">2016-02-15T18:59:33Z</dcterms:modified>
</cp:coreProperties>
</file>